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005A6-6613-431E-B9DE-253F2F629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57BE1F-3D47-4563-816F-13962562A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E7F921-874A-442C-B662-1B49CBBC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8EA8E-0AE4-4DDD-AF5A-D1883A30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1FF4D3-C0F7-42D4-A0B6-0B2FB3CF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47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AE5F5-C08C-4E02-9D58-B01588FA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436AD3-F76E-42F6-9148-E033BBC56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D59865-CC6F-4096-A251-1E10B1D4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06E85D-4518-4A90-8553-ED5B8A1F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CAB7A-DB08-4504-94A3-8CB496E9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49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43DC82-D219-4356-AF03-7EBB1A5C4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EBE254-2721-4470-90E7-BA3EDADFE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EBEF16-C45E-4A34-8456-71F6F721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D6D1E-862A-4B40-B69A-B4C7E724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60E6B1-C7FE-4995-ABDF-6601E4AC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21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80380-A40A-4212-8EE7-E5753E42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C3E70-0A99-435D-8CCF-721D624C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A45BE6-A9A7-440C-9B6B-7D5DD012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8CDFFB-0531-4275-B19E-A3447F18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CD31D5-D516-4331-BD38-ECF4BC49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62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29A8B-2C50-46FF-A713-6B62A4C85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3A21D1-4AFA-4DB7-A713-8F554E8E3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DF6D06-126F-4C1C-9484-92D7F7FD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3E8876-58FB-42A9-BFD5-46E68E53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A8D42C-901C-4035-8908-26B79D7B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51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EC250-D1EA-45C7-A3EB-398F1855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E17094-7F62-4C73-A1FD-1BC09824B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B91A13-8284-4BF9-86E1-0DA62A37E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136D2A-A42B-4AB3-AD64-A40C6CC0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AE87E1-E2AD-4BFE-89C8-7EDA4192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7E4470-E3AD-43E4-B71B-547EE66B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2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D83BC-C097-43A8-AE42-7673B9213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8F46E1-BDFF-4370-9ED1-51EB32387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AFF805-5AE3-46C6-9780-19283D74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E7B498-02B7-441D-9A8C-613896A8C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2484FB-DCE5-41BE-A0FF-0C479B4D0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6DD873-77AF-4AD1-915D-BA8E52EA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E87398-E98F-4346-B0B6-7A491D5E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7206E8-4E14-4829-9914-55C8C42C3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44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B4F82-7525-40C2-8722-115F4075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A6BA34-7D50-471E-A6D4-2D64DE51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810B1B-7F2F-43DB-A726-FFBBBE72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D5710A-CD6D-4F19-A675-A4D193B5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9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60F2271-3CA6-48AC-BDFF-5DA627EE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482628-165F-470A-97C6-B0C6A648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CC15F1-8419-4FDF-936E-FBD28A9D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51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66412-BD43-4CF0-94A6-C9CFC278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25887B-4D32-4250-ACF5-0B0664FB4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6D6FCA-A15A-4F07-AA80-25698CD92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4F1D9A-E2E3-487D-8F21-146835A4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46F5E5-0BED-44B7-B6B2-D48B396A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CD45D6-9A7F-48C4-97C3-272B30B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70AB2-9F00-4134-9115-DFE33452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9EE8B56-9A7E-4571-AF2E-8AE260A8A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688A55-9E80-4749-9D98-AE670EAFB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99FB73-A182-4404-851C-F515360F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3CF2BE-71FB-4125-807C-EA5CC5D8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E9171B-7768-48E3-9DD9-0B3DE437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48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75221B-ABE7-4408-A26B-1B01EB3E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EDA708-00CA-4F11-9739-826A454F9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63FF48-39E6-4A5F-8B09-F92FFE5BE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86523-3D21-41A4-A65B-5AA15E7060B2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C545D-DE49-47B6-A2BF-E0B5C5BF3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50B04C-2818-433A-BC91-5B8B2E53D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E2E5-A4D0-4C29-9E21-11B604DA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01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mailto:mb@psk-jugendfussball.de" TargetMode="External"/><Relationship Id="rId4" Type="http://schemas.openxmlformats.org/officeDocument/2006/relationships/hyperlink" Target="mailto:eb@psk-jugendfussball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77E923E-0641-453D-A934-F62CEAEDA812}"/>
              </a:ext>
            </a:extLst>
          </p:cNvPr>
          <p:cNvGrpSpPr/>
          <p:nvPr/>
        </p:nvGrpSpPr>
        <p:grpSpPr>
          <a:xfrm>
            <a:off x="249810" y="135828"/>
            <a:ext cx="11287026" cy="6646216"/>
            <a:chOff x="249810" y="135828"/>
            <a:chExt cx="11287026" cy="6646216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035D25AC-4E35-4F02-858B-5F6C259E9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6299" y="412139"/>
              <a:ext cx="1462502" cy="717792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DFE865FC-3CEC-4024-B2C8-988A632A9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4085" y="302620"/>
              <a:ext cx="932751" cy="932751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7A4F096F-9577-440F-9291-53F3A286E928}"/>
                </a:ext>
              </a:extLst>
            </p:cNvPr>
            <p:cNvSpPr txBox="1"/>
            <p:nvPr/>
          </p:nvSpPr>
          <p:spPr>
            <a:xfrm>
              <a:off x="1806389" y="219708"/>
              <a:ext cx="7912646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000" b="1" dirty="0"/>
                <a:t>PSK – Fußball – Löwen 2018</a:t>
              </a:r>
              <a:br>
                <a:rPr lang="de-DE" sz="3000" b="1" dirty="0"/>
              </a:br>
              <a:r>
                <a:rPr lang="de-DE" sz="2500" b="1" dirty="0"/>
                <a:t>Jahresstart der PSK-Fußballjugend (m/w)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72A71B35-6DFA-419A-AB13-96F3C0E30124}"/>
                </a:ext>
              </a:extLst>
            </p:cNvPr>
            <p:cNvSpPr txBox="1"/>
            <p:nvPr/>
          </p:nvSpPr>
          <p:spPr>
            <a:xfrm>
              <a:off x="445515" y="1380565"/>
              <a:ext cx="10995639" cy="5401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500" dirty="0"/>
                <a:t>Wir möchten mit euch sportlich das neue Jahr 2018 in der </a:t>
              </a:r>
              <a:r>
                <a:rPr lang="de-DE" sz="2500" b="1" dirty="0"/>
                <a:t>Sporthalle </a:t>
              </a:r>
              <a:r>
                <a:rPr lang="de-DE" sz="2500" b="1" dirty="0" err="1"/>
                <a:t>Rintheim</a:t>
              </a:r>
              <a:br>
                <a:rPr lang="de-DE" sz="2500" b="1" dirty="0"/>
              </a:br>
              <a:r>
                <a:rPr lang="de-DE" sz="2500" b="1" dirty="0"/>
                <a:t>am </a:t>
              </a:r>
              <a:r>
                <a:rPr lang="de-DE" sz="2500" b="1"/>
                <a:t>7.1.18</a:t>
              </a:r>
              <a:r>
                <a:rPr lang="de-DE" sz="2500"/>
                <a:t> eröffnen. </a:t>
              </a:r>
              <a:r>
                <a:rPr lang="de-DE" sz="2500" dirty="0"/>
                <a:t>Wir werden gemischte PSK-Mannschaften (Alter, Jungen &amp; </a:t>
              </a:r>
              <a:br>
                <a:rPr lang="de-DE" sz="2500" dirty="0"/>
              </a:br>
              <a:r>
                <a:rPr lang="de-DE" sz="2500" dirty="0"/>
                <a:t>Mädchen) bilden und ein Turnier ausspielen. </a:t>
              </a:r>
            </a:p>
            <a:p>
              <a:r>
                <a:rPr lang="de-DE" sz="2500" dirty="0"/>
                <a:t>Spaß und Verpflegung für Spieler, Fans und Eltern ist garantiert.</a:t>
              </a:r>
              <a:br>
                <a:rPr lang="de-DE" sz="2500" b="1" dirty="0"/>
              </a:br>
              <a:endParaRPr lang="de-DE" sz="1000" b="1" dirty="0"/>
            </a:p>
            <a:p>
              <a:r>
                <a:rPr lang="de-DE" sz="2500" b="1" dirty="0"/>
                <a:t>Wir brauchen eure Unterstützung:</a:t>
              </a:r>
              <a:br>
                <a:rPr lang="de-DE" sz="2500" b="1" dirty="0"/>
              </a:br>
              <a:endParaRPr lang="de-DE" sz="1000" b="1" dirty="0"/>
            </a:p>
            <a:p>
              <a:pPr marL="457200" indent="-457200">
                <a:buAutoNum type="arabicPeriod"/>
              </a:pPr>
              <a:r>
                <a:rPr lang="de-DE" sz="2500" b="1" dirty="0"/>
                <a:t>Wir suchen noch Spieler in allen Altersklassen, </a:t>
              </a:r>
              <a:r>
                <a:rPr lang="de-DE" sz="2500" dirty="0"/>
                <a:t>sowohl weiblich und männlich. </a:t>
              </a:r>
              <a:br>
                <a:rPr lang="de-DE" sz="2500" dirty="0"/>
              </a:br>
              <a:r>
                <a:rPr lang="de-DE" sz="2500" dirty="0"/>
                <a:t>Anmeldung über eure Trainer oder per  E-Mail: </a:t>
              </a:r>
              <a:r>
                <a:rPr lang="de-DE" sz="2500" dirty="0">
                  <a:hlinkClick r:id="rId4"/>
                </a:rPr>
                <a:t>eb@psk-jugendfussball.de</a:t>
              </a:r>
              <a:r>
                <a:rPr lang="de-DE" sz="2500" dirty="0"/>
                <a:t> oder </a:t>
              </a:r>
              <a:br>
                <a:rPr lang="de-DE" sz="2500" dirty="0"/>
              </a:br>
              <a:r>
                <a:rPr lang="de-DE" sz="2500" dirty="0"/>
                <a:t>WhatsApp: 01733257520. </a:t>
              </a:r>
            </a:p>
            <a:p>
              <a:pPr marL="457200" indent="-457200">
                <a:buAutoNum type="arabicPeriod"/>
              </a:pPr>
              <a:r>
                <a:rPr lang="de-DE" sz="2500" b="1" dirty="0"/>
                <a:t>Wir bitte um Kuchenspenden</a:t>
              </a:r>
              <a:r>
                <a:rPr lang="de-DE" sz="2500" dirty="0"/>
                <a:t>. Mit dem Erlös werden wir den Jugendfußball </a:t>
              </a:r>
              <a:br>
                <a:rPr lang="de-DE" sz="2500" dirty="0"/>
              </a:br>
              <a:r>
                <a:rPr lang="de-DE" sz="2500" dirty="0"/>
                <a:t>unterstützen.  Möchtest du einen Kuchen spenden? </a:t>
              </a:r>
              <a:br>
                <a:rPr lang="de-DE" sz="2500" dirty="0"/>
              </a:br>
              <a:r>
                <a:rPr lang="de-DE" sz="2500" dirty="0"/>
                <a:t>Bitte E-Mail an: </a:t>
              </a:r>
              <a:r>
                <a:rPr lang="de-DE" sz="2500" dirty="0">
                  <a:hlinkClick r:id="rId5"/>
                </a:rPr>
                <a:t>mb@psk-jugendfussball.de</a:t>
              </a:r>
              <a:r>
                <a:rPr lang="de-DE" sz="2500" dirty="0"/>
                <a:t> oder WhatsApp: 017664784061</a:t>
              </a:r>
            </a:p>
            <a:p>
              <a:pPr marL="457200" indent="-457200">
                <a:buAutoNum type="arabicPeriod"/>
              </a:pPr>
              <a:endParaRPr lang="de-DE" sz="2500" b="1" dirty="0"/>
            </a:p>
            <a:p>
              <a:pPr algn="ctr"/>
              <a:r>
                <a:rPr lang="de-DE" sz="2500" dirty="0"/>
                <a:t>Psk-Jugendfussball.de</a:t>
              </a:r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1D8A18D3-DE6A-4AD7-BA83-328ADF69C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10" y="135828"/>
              <a:ext cx="2022049" cy="12663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16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Enrico Briegert</dc:creator>
  <cp:lastModifiedBy>Enrico Briegert</cp:lastModifiedBy>
  <cp:revision>7</cp:revision>
  <dcterms:created xsi:type="dcterms:W3CDTF">2017-11-04T16:05:24Z</dcterms:created>
  <dcterms:modified xsi:type="dcterms:W3CDTF">2017-11-04T17:24:46Z</dcterms:modified>
</cp:coreProperties>
</file>